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84" r:id="rId2"/>
    <p:sldId id="285" r:id="rId3"/>
    <p:sldId id="283" r:id="rId4"/>
    <p:sldId id="257" r:id="rId5"/>
    <p:sldId id="258" r:id="rId6"/>
    <p:sldId id="259" r:id="rId7"/>
    <p:sldId id="260" r:id="rId8"/>
    <p:sldId id="261" r:id="rId9"/>
    <p:sldId id="286" r:id="rId10"/>
    <p:sldId id="263" r:id="rId11"/>
    <p:sldId id="264" r:id="rId12"/>
    <p:sldId id="265" r:id="rId13"/>
    <p:sldId id="266" r:id="rId14"/>
    <p:sldId id="267" r:id="rId15"/>
    <p:sldId id="287" r:id="rId16"/>
    <p:sldId id="269" r:id="rId17"/>
    <p:sldId id="270" r:id="rId18"/>
    <p:sldId id="271" r:id="rId19"/>
    <p:sldId id="272" r:id="rId20"/>
    <p:sldId id="275" r:id="rId21"/>
    <p:sldId id="276" r:id="rId22"/>
    <p:sldId id="277" r:id="rId23"/>
    <p:sldId id="290" r:id="rId24"/>
    <p:sldId id="278" r:id="rId25"/>
    <p:sldId id="279" r:id="rId26"/>
    <p:sldId id="280" r:id="rId27"/>
    <p:sldId id="281" r:id="rId28"/>
    <p:sldId id="282" r:id="rId29"/>
    <p:sldId id="268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629" y="-7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e8649d37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e8649d37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e8649d37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e8649d37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e8649d37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e8649d37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e8649d37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e8649d37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e8649d37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e8649d37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e8649d37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e8649d37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e8649d37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e8649d37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e8649d37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e8649d37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e8649d37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e8649d37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e8649d37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e8649d37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e8649d37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e8649d37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e8649d37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e8649d37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e8649d37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e8649d37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e8649d37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e8649d37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e8649d37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e8649d37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e8649d37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e8649d37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e8649d37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e8649d37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5400" dirty="0" smtClean="0"/>
              <a:t>Secure Communication Between Doctor And Patient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Presented By:</a:t>
            </a:r>
          </a:p>
          <a:p>
            <a:pPr lvl="1">
              <a:buNone/>
            </a:pPr>
            <a:r>
              <a:rPr lang="en-US" dirty="0" smtClean="0"/>
              <a:t> </a:t>
            </a:r>
            <a:r>
              <a:rPr lang="en-US" dirty="0" smtClean="0"/>
              <a:t>                    </a:t>
            </a:r>
            <a:r>
              <a:rPr lang="en-US" dirty="0" err="1" smtClean="0"/>
              <a:t>Kamran</a:t>
            </a:r>
            <a:r>
              <a:rPr lang="en-US" dirty="0" smtClean="0"/>
              <a:t> Khan (2017-arid-3416</a:t>
            </a:r>
          </a:p>
          <a:p>
            <a:pPr lvl="1">
              <a:buNone/>
            </a:pPr>
            <a:r>
              <a:rPr lang="en-US" dirty="0" smtClean="0"/>
              <a:t>                     Muhammad </a:t>
            </a:r>
            <a:r>
              <a:rPr lang="en-US" dirty="0" err="1" smtClean="0"/>
              <a:t>Faizan</a:t>
            </a:r>
            <a:r>
              <a:rPr lang="en-US" dirty="0" smtClean="0"/>
              <a:t>  (2017-arid-3411)</a:t>
            </a:r>
          </a:p>
          <a:p>
            <a:pPr lvl="1">
              <a:buNone/>
            </a:pPr>
            <a:r>
              <a:rPr lang="en-US" dirty="0" smtClean="0"/>
              <a:t>                     Muhammad Ali  (2017-arid-3416)</a:t>
            </a:r>
          </a:p>
          <a:p>
            <a:pPr lvl="1">
              <a:buNone/>
            </a:pPr>
            <a:r>
              <a:rPr lang="en-US" dirty="0" smtClean="0"/>
              <a:t>                     </a:t>
            </a:r>
            <a:r>
              <a:rPr lang="en-US" dirty="0" err="1" smtClean="0"/>
              <a:t>Kamran</a:t>
            </a:r>
            <a:r>
              <a:rPr lang="en-US" dirty="0" smtClean="0"/>
              <a:t> Khan (2017-arid-3416)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dirty="0" err="1" smtClean="0"/>
              <a:t>Superviser</a:t>
            </a:r>
            <a:r>
              <a:rPr lang="en-US" dirty="0" smtClean="0"/>
              <a:t> Name:</a:t>
            </a:r>
          </a:p>
          <a:p>
            <a:pPr lvl="1">
              <a:buNone/>
            </a:pPr>
            <a:r>
              <a:rPr lang="en-US" dirty="0" smtClean="0"/>
              <a:t> </a:t>
            </a:r>
            <a:r>
              <a:rPr lang="en-US" dirty="0" smtClean="0"/>
              <a:t>                                Mr. </a:t>
            </a:r>
            <a:r>
              <a:rPr lang="en-US" dirty="0" err="1" smtClean="0"/>
              <a:t>Ikram</a:t>
            </a:r>
            <a:r>
              <a:rPr lang="en-US" dirty="0" smtClean="0"/>
              <a:t> </a:t>
            </a:r>
            <a:r>
              <a:rPr lang="en-US" dirty="0" err="1" smtClean="0"/>
              <a:t>Afzal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838200" y="402300"/>
            <a:ext cx="10515600" cy="70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Splas</a:t>
            </a:r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1"/>
          </p:nvPr>
        </p:nvSpPr>
        <p:spPr>
          <a:xfrm rot="-9849544">
            <a:off x="11078641" y="4838466"/>
            <a:ext cx="519842" cy="4642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j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075" y="567075"/>
            <a:ext cx="3052775" cy="54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4375" y="567075"/>
            <a:ext cx="2765431" cy="584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4325" y="567075"/>
            <a:ext cx="2579713" cy="544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4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 rot="10800000" flipH="1">
            <a:off x="838200" y="459975"/>
            <a:ext cx="10655700" cy="3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92700"/>
            <a:ext cx="2509125" cy="5299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5250" y="192700"/>
            <a:ext cx="2509125" cy="5299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2300" y="192700"/>
            <a:ext cx="2509125" cy="5299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9349" y="192700"/>
            <a:ext cx="2509125" cy="5299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 rot="10800000" flipH="1">
            <a:off x="838200" y="84189"/>
            <a:ext cx="10515600" cy="19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1"/>
          </p:nvPr>
        </p:nvSpPr>
        <p:spPr>
          <a:xfrm>
            <a:off x="838200" y="363975"/>
            <a:ext cx="10515600" cy="1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000" y="0"/>
            <a:ext cx="2921121" cy="617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434" y="-114950"/>
            <a:ext cx="2921121" cy="617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6743" y="-114950"/>
            <a:ext cx="2921121" cy="617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541350" y="1169700"/>
            <a:ext cx="1096500" cy="267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</a:t>
            </a: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850200" y="1085850"/>
            <a:ext cx="478800" cy="4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j</a:t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75" y="152400"/>
            <a:ext cx="3102531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806" y="152400"/>
            <a:ext cx="3102531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6736" y="152400"/>
            <a:ext cx="3102531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838200" y="1352525"/>
            <a:ext cx="560100" cy="473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</a:t>
            </a: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790200" cy="47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</a:t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25" y="152400"/>
            <a:ext cx="3102531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6181" y="152400"/>
            <a:ext cx="3102531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5400" dirty="0" smtClean="0"/>
              <a:t>Secure Communication Between Doctor And Patient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4800" u="sng" dirty="0" err="1" smtClean="0"/>
              <a:t>ScreenShots</a:t>
            </a:r>
            <a:r>
              <a:rPr lang="en-US" sz="4800" u="sng" dirty="0" smtClean="0"/>
              <a:t>:</a:t>
            </a:r>
          </a:p>
          <a:p>
            <a:pPr algn="ctr">
              <a:buNone/>
            </a:pPr>
            <a:r>
              <a:rPr lang="en-US" sz="4800" dirty="0" err="1" smtClean="0"/>
              <a:t>Irfan</a:t>
            </a:r>
            <a:r>
              <a:rPr lang="en-US" sz="4800" dirty="0" smtClean="0"/>
              <a:t> Khan</a:t>
            </a:r>
          </a:p>
          <a:p>
            <a:pPr algn="ctr">
              <a:buNone/>
            </a:pPr>
            <a:r>
              <a:rPr lang="en-US" sz="4800" dirty="0" smtClean="0"/>
              <a:t>(Flutter)</a:t>
            </a:r>
          </a:p>
          <a:p>
            <a:pPr algn="ctr">
              <a:buNone/>
            </a:pPr>
            <a:r>
              <a:rPr lang="en-US" u="sng" dirty="0" smtClean="0"/>
              <a:t> </a:t>
            </a:r>
            <a:endParaRPr lang="en-US" u="sng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52400"/>
            <a:ext cx="3393831" cy="6553200"/>
          </a:xfrm>
          <a:prstGeom prst="rect">
            <a:avLst/>
          </a:prstGeom>
        </p:spPr>
      </p:pic>
      <p:pic>
        <p:nvPicPr>
          <p:cNvPr id="8" name="Picture 7" descr="2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52400"/>
            <a:ext cx="3165231" cy="655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28600"/>
            <a:ext cx="3165231" cy="6477000"/>
          </a:xfrm>
          <a:prstGeom prst="rect">
            <a:avLst/>
          </a:prstGeom>
        </p:spPr>
      </p:pic>
      <p:pic>
        <p:nvPicPr>
          <p:cNvPr id="5" name="Picture 4" descr="4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228600"/>
            <a:ext cx="3165231" cy="647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5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1" y="228600"/>
            <a:ext cx="3276600" cy="6324600"/>
          </a:xfrm>
          <a:prstGeom prst="rect">
            <a:avLst/>
          </a:prstGeom>
        </p:spPr>
      </p:pic>
      <p:pic>
        <p:nvPicPr>
          <p:cNvPr id="7" name="Picture 6" descr="6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228600"/>
            <a:ext cx="3165231" cy="632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7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8600"/>
            <a:ext cx="3165231" cy="6324600"/>
          </a:xfrm>
          <a:prstGeom prst="rect">
            <a:avLst/>
          </a:prstGeom>
        </p:spPr>
      </p:pic>
      <p:pic>
        <p:nvPicPr>
          <p:cNvPr id="5" name="Picture 4" descr="8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28600"/>
            <a:ext cx="3165231" cy="6248400"/>
          </a:xfrm>
          <a:prstGeom prst="rect">
            <a:avLst/>
          </a:prstGeom>
        </p:spPr>
      </p:pic>
      <p:pic>
        <p:nvPicPr>
          <p:cNvPr id="8" name="Picture 7" descr="9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228600"/>
            <a:ext cx="3165231" cy="624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5400" dirty="0" smtClean="0"/>
              <a:t>Secure Communication Between Doctor And Patient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4800" u="sng" dirty="0" err="1" smtClean="0"/>
              <a:t>ScreenShots</a:t>
            </a:r>
            <a:r>
              <a:rPr lang="en-US" sz="4800" u="sng" dirty="0" smtClean="0"/>
              <a:t>:</a:t>
            </a:r>
          </a:p>
          <a:p>
            <a:pPr algn="ctr">
              <a:buNone/>
            </a:pPr>
            <a:r>
              <a:rPr lang="en-US" sz="4800" dirty="0" smtClean="0"/>
              <a:t>Muhammad </a:t>
            </a:r>
            <a:r>
              <a:rPr lang="en-US" sz="4800" dirty="0" err="1" smtClean="0"/>
              <a:t>Faizan</a:t>
            </a:r>
            <a:r>
              <a:rPr lang="en-US" sz="4800" dirty="0" smtClean="0"/>
              <a:t> </a:t>
            </a:r>
          </a:p>
          <a:p>
            <a:pPr algn="ctr">
              <a:buNone/>
            </a:pPr>
            <a:r>
              <a:rPr lang="en-US" sz="4800" dirty="0" smtClean="0"/>
              <a:t>(Flutter)</a:t>
            </a:r>
          </a:p>
          <a:p>
            <a:pPr algn="ctr">
              <a:buNone/>
            </a:pPr>
            <a:r>
              <a:rPr lang="en-US" u="sng" dirty="0" smtClean="0"/>
              <a:t> </a:t>
            </a:r>
            <a:endParaRPr lang="en-US" u="sng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1.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28600"/>
            <a:ext cx="3165231" cy="6248400"/>
          </a:xfrm>
          <a:prstGeom prst="rect">
            <a:avLst/>
          </a:prstGeom>
        </p:spPr>
      </p:pic>
      <p:pic>
        <p:nvPicPr>
          <p:cNvPr id="5" name="Picture 4" descr="1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228600"/>
            <a:ext cx="3165231" cy="617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1.1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600"/>
            <a:ext cx="3165231" cy="6324600"/>
          </a:xfrm>
          <a:prstGeom prst="rect">
            <a:avLst/>
          </a:prstGeom>
        </p:spPr>
      </p:pic>
      <p:pic>
        <p:nvPicPr>
          <p:cNvPr id="8" name="Picture 7" descr="12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28600"/>
            <a:ext cx="3165231" cy="6324600"/>
          </a:xfrm>
          <a:prstGeom prst="rect">
            <a:avLst/>
          </a:prstGeom>
        </p:spPr>
      </p:pic>
      <p:pic>
        <p:nvPicPr>
          <p:cNvPr id="9" name="Picture 8" descr="13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228600"/>
            <a:ext cx="3165231" cy="632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5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28600"/>
            <a:ext cx="3165231" cy="632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5400" dirty="0" smtClean="0"/>
              <a:t>Secure Communication Between Doctor And Patient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4800" u="sng" dirty="0" err="1" smtClean="0"/>
              <a:t>ScreenShots</a:t>
            </a:r>
            <a:r>
              <a:rPr lang="en-US" sz="4800" u="sng" dirty="0" smtClean="0"/>
              <a:t>:</a:t>
            </a:r>
          </a:p>
          <a:p>
            <a:pPr algn="ctr">
              <a:buNone/>
            </a:pPr>
            <a:r>
              <a:rPr lang="en-US" sz="4800" dirty="0" smtClean="0"/>
              <a:t>Muhammad Ali</a:t>
            </a:r>
          </a:p>
          <a:p>
            <a:pPr algn="ctr">
              <a:buNone/>
            </a:pPr>
            <a:r>
              <a:rPr lang="en-US" sz="4800" dirty="0" smtClean="0"/>
              <a:t>(IOS)</a:t>
            </a:r>
          </a:p>
          <a:p>
            <a:pPr algn="ctr">
              <a:buNone/>
            </a:pPr>
            <a:r>
              <a:rPr lang="en-US" u="sng" dirty="0" smtClean="0"/>
              <a:t> </a:t>
            </a:r>
            <a:endParaRPr lang="en-US" u="sng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1-04-05 at 12.23.53 PM (1)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28600"/>
            <a:ext cx="3166467" cy="6477000"/>
          </a:xfrm>
          <a:prstGeom prst="rect">
            <a:avLst/>
          </a:prstGeom>
        </p:spPr>
      </p:pic>
      <p:pic>
        <p:nvPicPr>
          <p:cNvPr id="4" name="Picture 3" descr="WhatsApp Image 2021-04-05 at 12.23.53 PM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28600"/>
            <a:ext cx="3166467" cy="647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atsApp Image 2021-04-05 at 12.23.54 P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6200"/>
            <a:ext cx="3166467" cy="6477000"/>
          </a:xfrm>
          <a:prstGeom prst="rect">
            <a:avLst/>
          </a:prstGeom>
        </p:spPr>
      </p:pic>
      <p:pic>
        <p:nvPicPr>
          <p:cNvPr id="6" name="Picture 5" descr="WhatsApp Image 2021-04-05 at 12.23.54 PM (1)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152400"/>
            <a:ext cx="3166467" cy="647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atsApp Image 2021-04-05 at 12.23.55 PM (1)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152400"/>
            <a:ext cx="3166467" cy="6477000"/>
          </a:xfrm>
          <a:prstGeom prst="rect">
            <a:avLst/>
          </a:prstGeom>
        </p:spPr>
      </p:pic>
      <p:pic>
        <p:nvPicPr>
          <p:cNvPr id="7" name="Picture 6" descr="WhatsApp Image 2021-04-05 at 12.23.55 PM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52400"/>
            <a:ext cx="3166467" cy="647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atsApp Image 2021-04-05 at 12.23.57 P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52400"/>
            <a:ext cx="3166467" cy="6553200"/>
          </a:xfrm>
          <a:prstGeom prst="rect">
            <a:avLst/>
          </a:prstGeom>
        </p:spPr>
      </p:pic>
      <p:pic>
        <p:nvPicPr>
          <p:cNvPr id="6" name="Picture 5" descr="WhatsApp Image 2021-04-05 at 12.23.57 P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52400"/>
            <a:ext cx="3166467" cy="647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atsApp Image 2021-04-05 at 12.23.56 PM (1)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52400"/>
            <a:ext cx="3166467" cy="632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3200401"/>
            <a:ext cx="9906000" cy="1066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6000" b="1" dirty="0" smtClean="0"/>
              <a:t>Thank You </a:t>
            </a:r>
            <a:endParaRPr lang="en-US" sz="6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7627" y="228958"/>
            <a:ext cx="3521500" cy="626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8027" y="228958"/>
            <a:ext cx="3521500" cy="6260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7861" y="404312"/>
            <a:ext cx="3402775" cy="604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7217" y="513605"/>
            <a:ext cx="3279819" cy="5830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279" y="0"/>
            <a:ext cx="3800946" cy="675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5344" y="0"/>
            <a:ext cx="3723604" cy="6619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9509" y="119874"/>
            <a:ext cx="3722766" cy="661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752" y="0"/>
            <a:ext cx="38576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4275" y="0"/>
            <a:ext cx="38576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99552" y="235314"/>
            <a:ext cx="3592896" cy="6387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5400" dirty="0" smtClean="0"/>
              <a:t>Secure Communication Between Doctor And Patient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4800" u="sng" dirty="0" err="1" smtClean="0"/>
              <a:t>ScreenShots</a:t>
            </a:r>
            <a:r>
              <a:rPr lang="en-US" sz="4800" u="sng" dirty="0" smtClean="0"/>
              <a:t>:</a:t>
            </a:r>
          </a:p>
          <a:p>
            <a:pPr algn="ctr">
              <a:buNone/>
            </a:pPr>
            <a:r>
              <a:rPr lang="en-US" sz="4800" dirty="0" err="1" smtClean="0"/>
              <a:t>Kamran</a:t>
            </a:r>
            <a:r>
              <a:rPr lang="en-US" sz="4800" dirty="0" smtClean="0"/>
              <a:t> Khan</a:t>
            </a:r>
          </a:p>
          <a:p>
            <a:pPr algn="ctr">
              <a:buNone/>
            </a:pPr>
            <a:r>
              <a:rPr lang="en-US" sz="4800" dirty="0" smtClean="0"/>
              <a:t>(Android)</a:t>
            </a:r>
          </a:p>
          <a:p>
            <a:pPr algn="ctr">
              <a:buNone/>
            </a:pPr>
            <a:r>
              <a:rPr lang="en-US" u="sng" dirty="0" smtClean="0"/>
              <a:t> </a:t>
            </a:r>
            <a:endParaRPr lang="en-US" u="sng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104</Words>
  <PresentationFormat>Custom</PresentationFormat>
  <Paragraphs>48</Paragraphs>
  <Slides>29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Secure Communication Between Doctor And Patient</vt:lpstr>
      <vt:lpstr>Secure Communication Between Doctor And Patient</vt:lpstr>
      <vt:lpstr>Slide 3</vt:lpstr>
      <vt:lpstr>Slide 4</vt:lpstr>
      <vt:lpstr>Slide 5</vt:lpstr>
      <vt:lpstr>Slide 6</vt:lpstr>
      <vt:lpstr>Slide 7</vt:lpstr>
      <vt:lpstr>Slide 8</vt:lpstr>
      <vt:lpstr>Secure Communication Between Doctor And Patient</vt:lpstr>
      <vt:lpstr>Splas</vt:lpstr>
      <vt:lpstr>Slide 11</vt:lpstr>
      <vt:lpstr>Slide 12</vt:lpstr>
      <vt:lpstr>n</vt:lpstr>
      <vt:lpstr>h</vt:lpstr>
      <vt:lpstr>Secure Communication Between Doctor And Patient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Secure Communication Between Doctor And Patient</vt:lpstr>
      <vt:lpstr>Slide 24</vt:lpstr>
      <vt:lpstr>Slide 25</vt:lpstr>
      <vt:lpstr>Slide 26</vt:lpstr>
      <vt:lpstr>Slide 27</vt:lpstr>
      <vt:lpstr>Slide 28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irfan khan</cp:lastModifiedBy>
  <cp:revision>11</cp:revision>
  <dcterms:modified xsi:type="dcterms:W3CDTF">2021-04-05T08:06:08Z</dcterms:modified>
</cp:coreProperties>
</file>